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2" r:id="rId9"/>
    <p:sldId id="280" r:id="rId10"/>
    <p:sldId id="281" r:id="rId11"/>
    <p:sldId id="283" r:id="rId12"/>
    <p:sldId id="285" r:id="rId13"/>
    <p:sldId id="28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4328CF0-A0D6-4EE3-A2CC-7750223609A9}">
          <p14:sldIdLst>
            <p14:sldId id="273"/>
            <p14:sldId id="274"/>
            <p14:sldId id="275"/>
            <p14:sldId id="276"/>
            <p14:sldId id="277"/>
          </p14:sldIdLst>
        </p14:section>
        <p14:section name="Oddíl bez názvu" id="{F0DED568-5683-4287-A9E1-7BF9B0D4854A}">
          <p14:sldIdLst>
            <p14:sldId id="278"/>
            <p14:sldId id="279"/>
            <p14:sldId id="282"/>
          </p14:sldIdLst>
        </p14:section>
        <p14:section name="Oddíl bez názvu" id="{9BAB1E63-7C5A-4504-AD85-580A5880BA90}">
          <p14:sldIdLst>
            <p14:sldId id="280"/>
            <p14:sldId id="281"/>
            <p14:sldId id="283"/>
            <p14:sldId id="285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F08"/>
    <a:srgbClr val="FFFFD9"/>
    <a:srgbClr val="0066FF"/>
    <a:srgbClr val="8E3432"/>
    <a:srgbClr val="0033CC"/>
    <a:srgbClr val="F8FDBB"/>
    <a:srgbClr val="F3FB8D"/>
    <a:srgbClr val="006600"/>
    <a:srgbClr val="D74E17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457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3AC-592D-46D2-9ED1-F6686B0ECFDF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173F-FCF7-4E58-B7B4-BD364AC13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3AC-592D-46D2-9ED1-F6686B0ECFDF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173F-FCF7-4E58-B7B4-BD364AC13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3AC-592D-46D2-9ED1-F6686B0ECFDF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173F-FCF7-4E58-B7B4-BD364AC13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3AC-592D-46D2-9ED1-F6686B0ECFDF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173F-FCF7-4E58-B7B4-BD364AC13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3AC-592D-46D2-9ED1-F6686B0ECFDF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173F-FCF7-4E58-B7B4-BD364AC13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3AC-592D-46D2-9ED1-F6686B0ECFDF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173F-FCF7-4E58-B7B4-BD364AC13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3AC-592D-46D2-9ED1-F6686B0ECFDF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173F-FCF7-4E58-B7B4-BD364AC13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3AC-592D-46D2-9ED1-F6686B0ECFDF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173F-FCF7-4E58-B7B4-BD364AC13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3AC-592D-46D2-9ED1-F6686B0ECFDF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173F-FCF7-4E58-B7B4-BD364AC13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3AC-592D-46D2-9ED1-F6686B0ECFDF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173F-FCF7-4E58-B7B4-BD364AC13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E3AC-592D-46D2-9ED1-F6686B0ECFDF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173F-FCF7-4E58-B7B4-BD364AC13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9E3AC-592D-46D2-9ED1-F6686B0ECFDF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2173F-FCF7-4E58-B7B4-BD364AC132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C2810-CAFF-448F-96B4-AA53862FB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Lázně jako ……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8BA8F4-6740-45B4-B763-39E4E68DD7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Chomutov, Mánesova 4757</a:t>
            </a:r>
          </a:p>
        </p:txBody>
      </p:sp>
    </p:spTree>
    <p:extLst>
      <p:ext uri="{BB962C8B-B14F-4D97-AF65-F5344CB8AC3E}">
        <p14:creationId xmlns:p14="http://schemas.microsoft.com/office/powerpoint/2010/main" val="360743763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303C11-3EC7-4BA2-90C7-1FBE09F73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ECA2237-E973-4DD4-A071-1E07AC02A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0" y="1600200"/>
            <a:ext cx="8044899" cy="4525963"/>
          </a:xfrm>
        </p:spPr>
      </p:pic>
    </p:spTree>
    <p:extLst>
      <p:ext uri="{BB962C8B-B14F-4D97-AF65-F5344CB8AC3E}">
        <p14:creationId xmlns:p14="http://schemas.microsoft.com/office/powerpoint/2010/main" val="28115603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9F54B-DE10-4A20-B0E9-0DA2A002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1DF98B4-B53A-4F80-9728-AF79DF429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0" y="1600200"/>
            <a:ext cx="8044899" cy="4525963"/>
          </a:xfrm>
        </p:spPr>
      </p:pic>
    </p:spTree>
    <p:extLst>
      <p:ext uri="{BB962C8B-B14F-4D97-AF65-F5344CB8AC3E}">
        <p14:creationId xmlns:p14="http://schemas.microsoft.com/office/powerpoint/2010/main" val="11824549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85246C-03FC-4330-BF4B-85B853B2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2DBBA65-EF5D-46EB-AE16-C5518E5F7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82" y="1600200"/>
            <a:ext cx="5487836" cy="4525963"/>
          </a:xfrm>
        </p:spPr>
      </p:pic>
    </p:spTree>
    <p:extLst>
      <p:ext uri="{BB962C8B-B14F-4D97-AF65-F5344CB8AC3E}">
        <p14:creationId xmlns:p14="http://schemas.microsoft.com/office/powerpoint/2010/main" val="2459787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709DC-094F-439D-B8C4-D4832183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1F62AF-03C2-4B70-B572-B74E767AA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Architektonická soutěž</a:t>
            </a:r>
          </a:p>
          <a:p>
            <a:r>
              <a:rPr lang="cs-CZ" dirty="0"/>
              <a:t>Schvalování v radě a </a:t>
            </a:r>
            <a:r>
              <a:rPr lang="cs-CZ"/>
              <a:t>v zastupitelstvu</a:t>
            </a:r>
          </a:p>
        </p:txBody>
      </p:sp>
    </p:spTree>
    <p:extLst>
      <p:ext uri="{BB962C8B-B14F-4D97-AF65-F5344CB8AC3E}">
        <p14:creationId xmlns:p14="http://schemas.microsoft.com/office/powerpoint/2010/main" val="30011605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31335-22A0-4EAD-83C1-814C1021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Gustav Adolf </a:t>
            </a:r>
            <a:r>
              <a:rPr lang="cs-CZ" dirty="0" err="1"/>
              <a:t>Kirche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A64C550-D6C8-4B3F-A267-912B09051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37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9104492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EB880-ABA3-478C-9789-AC5A0BFD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Protestantský kostel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D9185F-05BF-4FAF-8767-C2B03C883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1899</a:t>
            </a:r>
          </a:p>
          <a:p>
            <a:r>
              <a:rPr lang="cs-CZ" dirty="0"/>
              <a:t>Odstřel 22. srpen 1972</a:t>
            </a:r>
          </a:p>
          <a:p>
            <a:r>
              <a:rPr lang="cs-CZ" dirty="0"/>
              <a:t>Zvony Herold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518413-63E0-4CEE-928A-B1BF2766B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26147"/>
            <a:ext cx="5729114" cy="36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168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6CC932-E500-4D75-805B-97AE4A5F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Městské lázně = ráj pro obyvatele 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2E0C56-853B-4DBF-95D9-A3E490E40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pokus městské rady již v roce 1910 (22.6.), ale přednost dostala v roce 1913 zemská výstava</a:t>
            </a:r>
          </a:p>
          <a:p>
            <a:r>
              <a:rPr lang="cs-CZ" dirty="0"/>
              <a:t>Další pokusy, ale projekt až v roce 1967 ing. Arch. JIŘÍ EISENREICH</a:t>
            </a:r>
          </a:p>
          <a:p>
            <a:r>
              <a:rPr lang="cs-CZ" dirty="0"/>
              <a:t>1.10.1980 – SLAVNOSTNÍ OTEVŘENÍ</a:t>
            </a:r>
          </a:p>
          <a:p>
            <a:r>
              <a:rPr lang="cs-CZ" dirty="0"/>
              <a:t>30.9.2012, 19.00 – SMUTNÉ ZAVŘENÍ</a:t>
            </a:r>
          </a:p>
          <a:p>
            <a:r>
              <a:rPr lang="cs-CZ" dirty="0"/>
              <a:t>2001, 2009 atd. návrhy na rekonstrukci</a:t>
            </a:r>
          </a:p>
        </p:txBody>
      </p:sp>
    </p:spTree>
    <p:extLst>
      <p:ext uri="{BB962C8B-B14F-4D97-AF65-F5344CB8AC3E}">
        <p14:creationId xmlns:p14="http://schemas.microsoft.com/office/powerpoint/2010/main" val="1919594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F235D-3112-4516-B60B-F8BE3130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2398E77-A5E5-43A8-A357-1E6B9B976F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69" y="1600200"/>
            <a:ext cx="6863462" cy="4525963"/>
          </a:xfrm>
        </p:spPr>
      </p:pic>
    </p:spTree>
    <p:extLst>
      <p:ext uri="{BB962C8B-B14F-4D97-AF65-F5344CB8AC3E}">
        <p14:creationId xmlns:p14="http://schemas.microsoft.com/office/powerpoint/2010/main" val="19344481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F49646-AB8F-460C-A709-F04F7028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78BFE90-E814-4DA8-8DA9-552ABDD98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157989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57978B-8EA1-480E-9BE5-FB037B70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jak dál 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0A23AB-0BF7-4A56-86DC-86237C186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Zbourat</a:t>
            </a:r>
          </a:p>
          <a:p>
            <a:r>
              <a:rPr lang="cs-CZ" dirty="0"/>
              <a:t>Parkovací místa</a:t>
            </a:r>
          </a:p>
          <a:p>
            <a:r>
              <a:rPr lang="cs-CZ" dirty="0"/>
              <a:t>Plavecký bazén</a:t>
            </a:r>
          </a:p>
          <a:p>
            <a:r>
              <a:rPr lang="cs-CZ" dirty="0"/>
              <a:t>Jiné řešení</a:t>
            </a:r>
          </a:p>
        </p:txBody>
      </p:sp>
    </p:spTree>
    <p:extLst>
      <p:ext uri="{BB962C8B-B14F-4D97-AF65-F5344CB8AC3E}">
        <p14:creationId xmlns:p14="http://schemas.microsoft.com/office/powerpoint/2010/main" val="30433424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B5FF09-3BCB-49B8-B160-B77C0221F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Veřejná debata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A727715-7A2A-469A-84E3-40625F3854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10556"/>
            <a:ext cx="6096000" cy="3905250"/>
          </a:xfrm>
        </p:spPr>
      </p:pic>
    </p:spTree>
    <p:extLst>
      <p:ext uri="{BB962C8B-B14F-4D97-AF65-F5344CB8AC3E}">
        <p14:creationId xmlns:p14="http://schemas.microsoft.com/office/powerpoint/2010/main" val="33235689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545DBB-4DFD-453F-8261-9122D13CE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Studie Vrtiška a Žák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BEE64CE-D8C7-402E-9D99-08A79D1C8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0" y="1600200"/>
            <a:ext cx="8044899" cy="4525963"/>
          </a:xfrm>
        </p:spPr>
      </p:pic>
    </p:spTree>
    <p:extLst>
      <p:ext uri="{BB962C8B-B14F-4D97-AF65-F5344CB8AC3E}">
        <p14:creationId xmlns:p14="http://schemas.microsoft.com/office/powerpoint/2010/main" val="37020134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104</Words>
  <Application>Microsoft Office PowerPoint</Application>
  <PresentationFormat>Předvádění na obrazovce (4:3)</PresentationFormat>
  <Paragraphs>22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Motiv sady Office</vt:lpstr>
      <vt:lpstr>Lázně jako ……</vt:lpstr>
      <vt:lpstr>Gustav Adolf Kirche</vt:lpstr>
      <vt:lpstr>Protestantský kostel</vt:lpstr>
      <vt:lpstr>Městské lázně = ráj pro obyvatele ?</vt:lpstr>
      <vt:lpstr>Prezentace aplikace PowerPoint</vt:lpstr>
      <vt:lpstr>Prezentace aplikace PowerPoint</vt:lpstr>
      <vt:lpstr>A jak dál ?</vt:lpstr>
      <vt:lpstr>Veřejná debata</vt:lpstr>
      <vt:lpstr>Studie Vrtiška a Žák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Domov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Domov</dc:creator>
  <cp:lastModifiedBy>Märc Milan</cp:lastModifiedBy>
  <cp:revision>67</cp:revision>
  <dcterms:created xsi:type="dcterms:W3CDTF">2012-03-13T19:14:25Z</dcterms:created>
  <dcterms:modified xsi:type="dcterms:W3CDTF">2025-04-22T11:42:49Z</dcterms:modified>
</cp:coreProperties>
</file>